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0" r:id="rId5"/>
    <p:sldId id="259" r:id="rId6"/>
    <p:sldId id="261" r:id="rId7"/>
    <p:sldId id="262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C972"/>
    <a:srgbClr val="07466B"/>
    <a:srgbClr val="387897"/>
    <a:srgbClr val="72B4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621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2.pn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DCE49-BB24-4F6E-9FA5-C9FDA2C9F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FCE73F-54F0-487A-9B66-D01390D5E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3A59C-438A-45F6-99D3-781516BAD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0E9DB4-E34C-486B-AF50-29E9341AC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AE21E7-6E05-4B7F-A3FE-356AC035E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395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B541D7-D0CF-4C19-BB0C-042BF8FB1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BF27D0-8771-4AB8-832B-D9407D298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965D55-4441-434F-ADC2-6CC0EEEF2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07F8F8-5904-4FE5-A3A9-A52B9564E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373DCE-9968-4153-9D4C-A85BBFA4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777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AF9B7BF-FF1D-4DC2-8C76-1E08691A0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D56474-C4E4-44F8-BC1E-58698E60D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B6FDBE-B452-466A-ACA2-F88F66512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87D2F-ABDC-4263-AEAC-28B9EF8D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B722FD-5225-47ED-B0EB-96350AB2D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288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8FFFD-0583-420E-9885-396FCC52F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C968E-4219-4EED-BE9B-C970D764E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9EF67F-FD3F-4570-AC44-6E7C8B7AD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C0462D-F13D-495D-B7B2-452D0D450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F412DB-192A-4FFB-B017-031FE09E6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61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70739E-DB41-499B-8065-9B3563972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7BA77F-49CF-4C12-9F44-BCE586FDA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8E74D8-1973-485D-9C49-384D1895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A2BD0A-6D9F-46BA-B9F4-4FD3A39C5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7BE710-07E0-4DEB-A84E-E578FBBD0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72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F1A4E-E233-4BF6-8C4B-4C501A527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73E43C-06EB-4933-952F-8FC57E6DC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E74788-4DA6-4E32-BB5F-AE1B9F3376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1D4D09-637E-48AF-B5CF-BC0988A67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2B6882-D63E-4371-AC72-E15E2EE5B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D882F9-F73C-41F3-A4A6-F93B76AD0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2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F08831-A843-4600-83CA-941BAAA4A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5878C8-2A14-4C73-A406-C7F6C7CB6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4CEB66-BB2A-45F4-9BCF-F416907D1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1C5B895-189C-4D1D-BD7E-069574F4A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9E0A32F-9026-4ECC-B48B-F8D7C954A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D410903-75D6-41D2-84E8-E972633E7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2FD885-76FF-4F5C-8873-249BCA6F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BF9412D-3CBE-462C-9F88-F1FE7429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665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7A375-CADD-45DF-8E77-1C18D5EDD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6BDF2B-24C2-4FEB-B8FB-3116321D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7E2C9B-A3B4-4348-8839-7E6B360F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9114953-1F3B-49A1-9BC8-B57BF1A57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87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4C01AB-0E1F-4913-85C6-0B933C90C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C731425-A409-4898-BA86-4006E777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FA7AB4-8552-4F1F-9417-7334E65D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520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A635DE-EF69-43BB-BB75-B0AE6D7D7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F6B2F-7E06-4B1B-A713-ECC2194F6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A60346-D852-4811-A1D9-E39BA0CE3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A4BD8C-5CF1-4E95-A74E-0CC5CBB8A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C63E57-FCEE-4CCB-B6BF-013996308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E7A81F-D1D9-4599-AD94-839B71310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50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5ECE9-D9EF-4B18-817F-CA390A09F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C2C7DB-325E-431B-97F3-C5A35C3DE5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728F63-A7E9-4E3A-B2BC-3426A91C0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BA65D8-13B1-4D0A-81AF-D84B35FDA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11063A-E7A8-4F7A-8EA7-FF7DB455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9A9C72-7DCD-4F6A-BFE3-0F86483F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03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A0F0B1-F987-4E4B-836A-2A03830C0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143180-475D-4D55-8439-01291F54B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3D65F6-4889-4EC3-BBE8-348C7F67FF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0689B-C3B0-4471-8486-877B0B95E12B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DF3D8C-CB6E-4E4A-B4E8-7826F89431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E02720-DE0A-4DDA-8362-CE1371604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97335-6F6D-4339-BFCA-FA613DFAED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05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8062953-7B74-4B7A-8DA6-21595872FF6B}"/>
              </a:ext>
            </a:extLst>
          </p:cNvPr>
          <p:cNvSpPr txBox="1"/>
          <p:nvPr/>
        </p:nvSpPr>
        <p:spPr>
          <a:xfrm>
            <a:off x="4071936" y="6270875"/>
            <a:ext cx="404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72B4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制作：电子科技大学微视野工作室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3E7EE7-E8B3-4012-92F6-064B869FAFE4}"/>
              </a:ext>
            </a:extLst>
          </p:cNvPr>
          <p:cNvSpPr txBox="1"/>
          <p:nvPr/>
        </p:nvSpPr>
        <p:spPr>
          <a:xfrm>
            <a:off x="2789382" y="2323253"/>
            <a:ext cx="66132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电子科技大学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C995856-A33F-4824-B4CE-A05697B22142}"/>
              </a:ext>
            </a:extLst>
          </p:cNvPr>
          <p:cNvCxnSpPr>
            <a:cxnSpLocks/>
          </p:cNvCxnSpPr>
          <p:nvPr/>
        </p:nvCxnSpPr>
        <p:spPr>
          <a:xfrm>
            <a:off x="2243136" y="2798925"/>
            <a:ext cx="2147453" cy="0"/>
          </a:xfrm>
          <a:prstGeom prst="line">
            <a:avLst/>
          </a:prstGeom>
          <a:ln w="19050">
            <a:solidFill>
              <a:srgbClr val="72B4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69E7421B-9D84-4F62-AA7D-3AB1824FB242}"/>
              </a:ext>
            </a:extLst>
          </p:cNvPr>
          <p:cNvSpPr/>
          <p:nvPr/>
        </p:nvSpPr>
        <p:spPr>
          <a:xfrm>
            <a:off x="2438586" y="3232728"/>
            <a:ext cx="73148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0" i="0" spc="300" dirty="0">
                <a:solidFill>
                  <a:srgbClr val="72B4CC"/>
                </a:solidFill>
                <a:effectLst/>
                <a:latin typeface="Century Gothic" panose="020B0502020202020204" pitchFamily="34" charset="0"/>
              </a:rPr>
              <a:t>UNIVERSITY OF ELECTRONIC SCIENCE AND TECHNOLOGY OF CHINA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82B1AF1-9713-4A18-A344-862F442F6F16}"/>
              </a:ext>
            </a:extLst>
          </p:cNvPr>
          <p:cNvCxnSpPr>
            <a:cxnSpLocks/>
          </p:cNvCxnSpPr>
          <p:nvPr/>
        </p:nvCxnSpPr>
        <p:spPr>
          <a:xfrm>
            <a:off x="7947890" y="2798925"/>
            <a:ext cx="2147453" cy="0"/>
          </a:xfrm>
          <a:prstGeom prst="line">
            <a:avLst/>
          </a:prstGeom>
          <a:ln w="19050">
            <a:solidFill>
              <a:srgbClr val="72B4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E8AEC72C-4440-4353-86F8-C0FB812B67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1179" y="1048933"/>
            <a:ext cx="909636" cy="90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62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F8062953-7B74-4B7A-8DA6-21595872FF6B}"/>
              </a:ext>
            </a:extLst>
          </p:cNvPr>
          <p:cNvSpPr txBox="1"/>
          <p:nvPr/>
        </p:nvSpPr>
        <p:spPr>
          <a:xfrm>
            <a:off x="4071936" y="6270875"/>
            <a:ext cx="4048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72B4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制作：电子科技大学微视野工作室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3E7EE7-E8B3-4012-92F6-064B869FAFE4}"/>
              </a:ext>
            </a:extLst>
          </p:cNvPr>
          <p:cNvSpPr txBox="1"/>
          <p:nvPr/>
        </p:nvSpPr>
        <p:spPr>
          <a:xfrm>
            <a:off x="2789382" y="2957370"/>
            <a:ext cx="6613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  谢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C995856-A33F-4824-B4CE-A05697B22142}"/>
              </a:ext>
            </a:extLst>
          </p:cNvPr>
          <p:cNvCxnSpPr>
            <a:cxnSpLocks/>
          </p:cNvCxnSpPr>
          <p:nvPr/>
        </p:nvCxnSpPr>
        <p:spPr>
          <a:xfrm>
            <a:off x="2243136" y="3419035"/>
            <a:ext cx="2147453" cy="0"/>
          </a:xfrm>
          <a:prstGeom prst="line">
            <a:avLst/>
          </a:prstGeom>
          <a:ln w="19050">
            <a:solidFill>
              <a:srgbClr val="72B4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82B1AF1-9713-4A18-A344-862F442F6F16}"/>
              </a:ext>
            </a:extLst>
          </p:cNvPr>
          <p:cNvCxnSpPr>
            <a:cxnSpLocks/>
          </p:cNvCxnSpPr>
          <p:nvPr/>
        </p:nvCxnSpPr>
        <p:spPr>
          <a:xfrm>
            <a:off x="7947890" y="3419035"/>
            <a:ext cx="2147453" cy="0"/>
          </a:xfrm>
          <a:prstGeom prst="line">
            <a:avLst/>
          </a:prstGeom>
          <a:ln w="19050">
            <a:solidFill>
              <a:srgbClr val="72B4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757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A9D696F-7950-4644-99CE-994795EA2F2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257964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4259" y="0"/>
            <a:ext cx="1828800" cy="54292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C891AD7B-91D9-42EE-9949-F72718F688D3}"/>
              </a:ext>
            </a:extLst>
          </p:cNvPr>
          <p:cNvSpPr/>
          <p:nvPr/>
        </p:nvSpPr>
        <p:spPr>
          <a:xfrm>
            <a:off x="5114587" y="2199011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E4C97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360A747-6A46-413C-9412-EA26FEE759D2}"/>
              </a:ext>
            </a:extLst>
          </p:cNvPr>
          <p:cNvSpPr/>
          <p:nvPr/>
        </p:nvSpPr>
        <p:spPr>
          <a:xfrm>
            <a:off x="6960235" y="2215365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E4C97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贰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DFA0290-2EE3-4A39-AADE-D8875BF41F70}"/>
              </a:ext>
            </a:extLst>
          </p:cNvPr>
          <p:cNvSpPr/>
          <p:nvPr/>
        </p:nvSpPr>
        <p:spPr>
          <a:xfrm>
            <a:off x="8911980" y="2199011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E4C97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叁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FA06BAD-449E-40D5-A54C-457041DF50F5}"/>
              </a:ext>
            </a:extLst>
          </p:cNvPr>
          <p:cNvSpPr/>
          <p:nvPr/>
        </p:nvSpPr>
        <p:spPr>
          <a:xfrm>
            <a:off x="10863725" y="2184586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E4C972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肆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62711E6-5A1C-47D5-99EF-0FFC13188155}"/>
              </a:ext>
            </a:extLst>
          </p:cNvPr>
          <p:cNvSpPr txBox="1"/>
          <p:nvPr/>
        </p:nvSpPr>
        <p:spPr>
          <a:xfrm>
            <a:off x="10879114" y="2978045"/>
            <a:ext cx="1046440" cy="26983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718EDC7-F7F1-41C3-96EF-120C120DB1E9}"/>
              </a:ext>
            </a:extLst>
          </p:cNvPr>
          <p:cNvSpPr txBox="1"/>
          <p:nvPr/>
        </p:nvSpPr>
        <p:spPr>
          <a:xfrm>
            <a:off x="6734532" y="2972004"/>
            <a:ext cx="1046440" cy="26983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1C5B777-7AD2-4D57-AAAF-8F3BA7A099C7}"/>
              </a:ext>
            </a:extLst>
          </p:cNvPr>
          <p:cNvSpPr txBox="1"/>
          <p:nvPr/>
        </p:nvSpPr>
        <p:spPr>
          <a:xfrm>
            <a:off x="4888884" y="2951506"/>
            <a:ext cx="1046440" cy="26983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6FFB1CC-7089-41FD-8F19-4E19185F2E0B}"/>
              </a:ext>
            </a:extLst>
          </p:cNvPr>
          <p:cNvSpPr txBox="1"/>
          <p:nvPr/>
        </p:nvSpPr>
        <p:spPr>
          <a:xfrm>
            <a:off x="8697879" y="2998033"/>
            <a:ext cx="1046440" cy="26983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7495335" y="568973"/>
            <a:ext cx="2011680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 录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562690B5-CB3C-462B-9BDF-C1539865E574}"/>
              </a:ext>
            </a:extLst>
          </p:cNvPr>
          <p:cNvSpPr/>
          <p:nvPr/>
        </p:nvSpPr>
        <p:spPr>
          <a:xfrm>
            <a:off x="5110422" y="2170161"/>
            <a:ext cx="599200" cy="599200"/>
          </a:xfrm>
          <a:prstGeom prst="ellipse">
            <a:avLst/>
          </a:prstGeom>
          <a:noFill/>
          <a:ln>
            <a:solidFill>
              <a:srgbClr val="E4C9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B576DB9-ED23-4672-AA8C-AB75C7E93F27}"/>
              </a:ext>
            </a:extLst>
          </p:cNvPr>
          <p:cNvSpPr/>
          <p:nvPr/>
        </p:nvSpPr>
        <p:spPr>
          <a:xfrm>
            <a:off x="8907815" y="2201696"/>
            <a:ext cx="599200" cy="599200"/>
          </a:xfrm>
          <a:prstGeom prst="ellipse">
            <a:avLst/>
          </a:prstGeom>
          <a:noFill/>
          <a:ln>
            <a:solidFill>
              <a:srgbClr val="E4C9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1FD1F37-304A-4645-A394-77434F2831F3}"/>
              </a:ext>
            </a:extLst>
          </p:cNvPr>
          <p:cNvSpPr/>
          <p:nvPr/>
        </p:nvSpPr>
        <p:spPr>
          <a:xfrm>
            <a:off x="10855395" y="2201696"/>
            <a:ext cx="599200" cy="599200"/>
          </a:xfrm>
          <a:prstGeom prst="ellipse">
            <a:avLst/>
          </a:prstGeom>
          <a:noFill/>
          <a:ln>
            <a:solidFill>
              <a:srgbClr val="E4C9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8EFF546-E9FE-4AD5-BF48-BCB8C010826A}"/>
              </a:ext>
            </a:extLst>
          </p:cNvPr>
          <p:cNvSpPr/>
          <p:nvPr/>
        </p:nvSpPr>
        <p:spPr>
          <a:xfrm>
            <a:off x="6950190" y="2191798"/>
            <a:ext cx="599200" cy="599200"/>
          </a:xfrm>
          <a:prstGeom prst="ellipse">
            <a:avLst/>
          </a:prstGeom>
          <a:noFill/>
          <a:ln>
            <a:solidFill>
              <a:srgbClr val="E4C9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AB0F914-E222-498A-9348-0429BBE79D1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7569539" y="596534"/>
            <a:ext cx="318348" cy="27999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3B3EDCFF-0D2B-4195-9C32-28A1E02386D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9094711" y="1124030"/>
            <a:ext cx="318348" cy="27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4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91455" y="1720642"/>
            <a:ext cx="4409090" cy="440909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682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98"/>
          <a:stretch/>
        </p:blipFill>
        <p:spPr>
          <a:xfrm>
            <a:off x="3846000" y="1720642"/>
            <a:ext cx="4500000" cy="4500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892A60D-8B38-425F-85D7-C07E13FE3E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20064"/>
            <a:ext cx="2967394" cy="261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6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46000" y="1720642"/>
            <a:ext cx="4500000" cy="4500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0941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98"/>
          <a:stretch/>
        </p:blipFill>
        <p:spPr>
          <a:xfrm>
            <a:off x="3846000" y="1720642"/>
            <a:ext cx="4500000" cy="4500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633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46000" y="1720642"/>
            <a:ext cx="4500000" cy="4500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252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1600" y="0"/>
            <a:ext cx="1828800" cy="542925"/>
          </a:xfrm>
          <a:prstGeom prst="rect">
            <a:avLst/>
          </a:prstGeom>
        </p:spPr>
      </p:pic>
      <p:sp>
        <p:nvSpPr>
          <p:cNvPr id="17" name="TextBox 3">
            <a:extLst>
              <a:ext uri="{FF2B5EF4-FFF2-40B4-BE49-F238E27FC236}">
                <a16:creationId xmlns:a16="http://schemas.microsoft.com/office/drawing/2014/main" id="{85CF90C0-083F-48DD-B88F-C01CCC72077C}"/>
              </a:ext>
            </a:extLst>
          </p:cNvPr>
          <p:cNvSpPr txBox="1"/>
          <p:nvPr/>
        </p:nvSpPr>
        <p:spPr>
          <a:xfrm>
            <a:off x="3656233" y="70797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D17591-EA43-47FD-B8C0-461690B570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4226600" y="707976"/>
            <a:ext cx="318348" cy="279996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C2F9C6B-09FA-4534-A9B7-4F34D35602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593153" y="1074311"/>
            <a:ext cx="318348" cy="2799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00F1E7-D264-4E94-874C-BA02875011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00000" y="1720642"/>
            <a:ext cx="4392000" cy="4392000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4D0E3301-DEDB-4F1D-8A09-2A481EDA90BE}"/>
              </a:ext>
            </a:extLst>
          </p:cNvPr>
          <p:cNvSpPr txBox="1"/>
          <p:nvPr/>
        </p:nvSpPr>
        <p:spPr>
          <a:xfrm>
            <a:off x="8763138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7F7579-1001-4344-BD51-739191A8D2B5}"/>
              </a:ext>
            </a:extLst>
          </p:cNvPr>
          <p:cNvSpPr txBox="1"/>
          <p:nvPr/>
        </p:nvSpPr>
        <p:spPr>
          <a:xfrm>
            <a:off x="796297" y="2333074"/>
            <a:ext cx="2339102" cy="37966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单击此处编辑您要的内容，建议您在展示时采用微软雅黑字体</a:t>
            </a:r>
          </a:p>
          <a:p>
            <a:pPr marL="285750" indent="-285750">
              <a:lnSpc>
                <a:spcPct val="200000"/>
              </a:lnSpc>
              <a:buClr>
                <a:srgbClr val="E4C972"/>
              </a:buClr>
              <a:buFont typeface="Wingdings" panose="05000000000000000000" pitchFamily="2" charset="2"/>
              <a:buChar char="n"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581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A9D696F-7950-4644-99CE-994795EA2F2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193515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0D18596-152A-4F17-B16E-7779314F8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4259" y="0"/>
            <a:ext cx="1828800" cy="542925"/>
          </a:xfrm>
          <a:prstGeom prst="rect">
            <a:avLst/>
          </a:prstGeom>
        </p:spPr>
      </p:pic>
      <p:sp>
        <p:nvSpPr>
          <p:cNvPr id="22" name="TextBox 3">
            <a:extLst>
              <a:ext uri="{FF2B5EF4-FFF2-40B4-BE49-F238E27FC236}">
                <a16:creationId xmlns:a16="http://schemas.microsoft.com/office/drawing/2014/main" id="{F7BCC819-82B5-4184-AEBD-E5873A9168AC}"/>
              </a:ext>
            </a:extLst>
          </p:cNvPr>
          <p:cNvSpPr txBox="1"/>
          <p:nvPr/>
        </p:nvSpPr>
        <p:spPr>
          <a:xfrm>
            <a:off x="5999580" y="661306"/>
            <a:ext cx="4879534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3600" b="1" spc="600" dirty="0">
                <a:solidFill>
                  <a:srgbClr val="E4C97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这里添加标题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778B261-2AA5-4693-82EE-A02768F5562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6569947" y="661306"/>
            <a:ext cx="318348" cy="27999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DA43C192-7F32-4FAC-83ED-3AADB08BCB3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9936500" y="1027641"/>
            <a:ext cx="318348" cy="279996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C5D05992-06AF-494A-A295-0458B4856D86}"/>
              </a:ext>
            </a:extLst>
          </p:cNvPr>
          <p:cNvGrpSpPr/>
          <p:nvPr/>
        </p:nvGrpSpPr>
        <p:grpSpPr>
          <a:xfrm>
            <a:off x="8776589" y="2012314"/>
            <a:ext cx="1949435" cy="3706281"/>
            <a:chOff x="8500021" y="1709678"/>
            <a:chExt cx="1949435" cy="3706281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1E9F9E9-0752-453D-AB8A-0D9A6E0472AD}"/>
                </a:ext>
              </a:extLst>
            </p:cNvPr>
            <p:cNvSpPr txBox="1"/>
            <p:nvPr/>
          </p:nvSpPr>
          <p:spPr>
            <a:xfrm>
              <a:off x="9957013" y="1709678"/>
              <a:ext cx="492443" cy="159274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添加标题内容</a:t>
              </a: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6FBF4A0-3AA1-4E52-81DE-2A7D0AFFE46F}"/>
                </a:ext>
              </a:extLst>
            </p:cNvPr>
            <p:cNvCxnSpPr/>
            <p:nvPr/>
          </p:nvCxnSpPr>
          <p:spPr>
            <a:xfrm>
              <a:off x="9827680" y="1709678"/>
              <a:ext cx="0" cy="3706281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CE7B8E6-9176-4BD1-8043-9B15FA5E4969}"/>
                </a:ext>
              </a:extLst>
            </p:cNvPr>
            <p:cNvSpPr txBox="1"/>
            <p:nvPr/>
          </p:nvSpPr>
          <p:spPr>
            <a:xfrm>
              <a:off x="8500021" y="1709679"/>
              <a:ext cx="1338828" cy="348238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1015D51B-7796-44C4-9875-CBFC92D83DAC}"/>
              </a:ext>
            </a:extLst>
          </p:cNvPr>
          <p:cNvGrpSpPr/>
          <p:nvPr/>
        </p:nvGrpSpPr>
        <p:grpSpPr>
          <a:xfrm>
            <a:off x="6154852" y="2012314"/>
            <a:ext cx="1947575" cy="3706281"/>
            <a:chOff x="6494280" y="1709678"/>
            <a:chExt cx="1947575" cy="3706281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E30751C4-86D7-4A95-B0CC-F373949501E6}"/>
                </a:ext>
              </a:extLst>
            </p:cNvPr>
            <p:cNvSpPr txBox="1"/>
            <p:nvPr/>
          </p:nvSpPr>
          <p:spPr>
            <a:xfrm>
              <a:off x="7949412" y="1709678"/>
              <a:ext cx="492443" cy="1592744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添加标题内容</a:t>
              </a: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B2D485B-C0DF-44A0-96B8-A7860BA91A49}"/>
                </a:ext>
              </a:extLst>
            </p:cNvPr>
            <p:cNvCxnSpPr/>
            <p:nvPr/>
          </p:nvCxnSpPr>
          <p:spPr>
            <a:xfrm>
              <a:off x="7820079" y="1709678"/>
              <a:ext cx="0" cy="3706281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1EC316F-E3C6-4CF2-B7E3-837146842DBA}"/>
                </a:ext>
              </a:extLst>
            </p:cNvPr>
            <p:cNvSpPr txBox="1"/>
            <p:nvPr/>
          </p:nvSpPr>
          <p:spPr>
            <a:xfrm>
              <a:off x="6494280" y="1709678"/>
              <a:ext cx="1146468" cy="348238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ts val="25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5247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616</Words>
  <Application>Microsoft Office PowerPoint</Application>
  <PresentationFormat>宽屏</PresentationFormat>
  <Paragraphs>49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华文楷体</vt:lpstr>
      <vt:lpstr>微软雅黑</vt:lpstr>
      <vt:lpstr>Arial</vt:lpstr>
      <vt:lpstr>Century Gothic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gabriel.bun@gmail.com</dc:creator>
  <cp:lastModifiedBy>Xovee Xu</cp:lastModifiedBy>
  <cp:revision>12</cp:revision>
  <dcterms:created xsi:type="dcterms:W3CDTF">2019-04-16T10:49:28Z</dcterms:created>
  <dcterms:modified xsi:type="dcterms:W3CDTF">2022-06-07T07:12:58Z</dcterms:modified>
</cp:coreProperties>
</file>

<file path=docProps/thumbnail.jpeg>
</file>